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7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386" r:id="rId23"/>
    <p:sldId id="387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9" r:id="rId45"/>
    <p:sldId id="27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6860" autoAdjust="0"/>
  </p:normalViewPr>
  <p:slideViewPr>
    <p:cSldViewPr snapToGrid="0">
      <p:cViewPr varScale="1">
        <p:scale>
          <a:sx n="107" d="100"/>
          <a:sy n="107" d="100"/>
        </p:scale>
        <p:origin x="11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</TotalTime>
  <Words>5947</Words>
  <Application>Microsoft Office PowerPoint</Application>
  <PresentationFormat>Widescreen</PresentationFormat>
  <Paragraphs>936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ABDULLAH FURKAN KAYA</cp:lastModifiedBy>
  <cp:revision>607</cp:revision>
  <dcterms:created xsi:type="dcterms:W3CDTF">2024-07-21T06:30:33Z</dcterms:created>
  <dcterms:modified xsi:type="dcterms:W3CDTF">2024-12-27T17:25:52Z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